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23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" descr=""/>
          <p:cNvPicPr/>
          <p:nvPr/>
        </p:nvPicPr>
        <p:blipFill>
          <a:blip r:embed="rId1"/>
          <a:stretch/>
        </p:blipFill>
        <p:spPr>
          <a:xfrm>
            <a:off x="17280" y="209880"/>
            <a:ext cx="10079280" cy="527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7280" y="24480"/>
            <a:ext cx="10079280" cy="5640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31680" y="10080"/>
            <a:ext cx="1005048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17280" y="34560"/>
            <a:ext cx="10079280" cy="5620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151560" y="10080"/>
            <a:ext cx="981072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219960" y="10080"/>
            <a:ext cx="967392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17280" y="88200"/>
            <a:ext cx="10079280" cy="5513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195480" y="10080"/>
            <a:ext cx="972324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17280" y="285480"/>
            <a:ext cx="10079280" cy="5118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184320" y="10080"/>
            <a:ext cx="974556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195480" y="10080"/>
            <a:ext cx="972288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1"/>
          <a:stretch/>
        </p:blipFill>
        <p:spPr>
          <a:xfrm>
            <a:off x="17280" y="329400"/>
            <a:ext cx="10079280" cy="5030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" descr=""/>
          <p:cNvPicPr/>
          <p:nvPr/>
        </p:nvPicPr>
        <p:blipFill>
          <a:blip r:embed="rId1"/>
          <a:stretch/>
        </p:blipFill>
        <p:spPr>
          <a:xfrm>
            <a:off x="34560" y="99720"/>
            <a:ext cx="10080360" cy="5515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34560" y="359280"/>
            <a:ext cx="10080360" cy="4996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" descr=""/>
          <p:cNvPicPr/>
          <p:nvPr/>
        </p:nvPicPr>
        <p:blipFill>
          <a:blip r:embed="rId1"/>
          <a:stretch/>
        </p:blipFill>
        <p:spPr>
          <a:xfrm>
            <a:off x="34560" y="320400"/>
            <a:ext cx="10080360" cy="5074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" descr=""/>
          <p:cNvPicPr/>
          <p:nvPr/>
        </p:nvPicPr>
        <p:blipFill>
          <a:blip r:embed="rId1"/>
          <a:stretch/>
        </p:blipFill>
        <p:spPr>
          <a:xfrm>
            <a:off x="34560" y="123120"/>
            <a:ext cx="10080360" cy="5469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" descr=""/>
          <p:cNvPicPr/>
          <p:nvPr/>
        </p:nvPicPr>
        <p:blipFill>
          <a:blip r:embed="rId1"/>
          <a:stretch/>
        </p:blipFill>
        <p:spPr>
          <a:xfrm>
            <a:off x="132120" y="10080"/>
            <a:ext cx="984960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95400" y="10080"/>
            <a:ext cx="992304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17280" y="66600"/>
            <a:ext cx="10079280" cy="5556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17280" y="125280"/>
            <a:ext cx="10079280" cy="5438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263160" y="10080"/>
            <a:ext cx="958788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172800" y="10080"/>
            <a:ext cx="976860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375120" y="10080"/>
            <a:ext cx="9363600" cy="5669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2023-05-20T11:15:54Z</dcterms:created>
  <dc:creator/>
  <dc:description/>
  <dc:language>en-US</dc:language>
  <cp:lastModifiedBy/>
  <dcterms:modified xsi:type="dcterms:W3CDTF">2023-05-20T13:01:09Z</dcterms:modified>
  <cp:revision>3</cp:revision>
  <dc:subject/>
  <dc:title/>
</cp:coreProperties>
</file>